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9" r:id="rId3"/>
    <p:sldId id="256" r:id="rId4"/>
    <p:sldId id="261" r:id="rId5"/>
    <p:sldId id="262" r:id="rId6"/>
    <p:sldId id="263" r:id="rId7"/>
    <p:sldId id="291" r:id="rId8"/>
    <p:sldId id="292" r:id="rId9"/>
    <p:sldId id="293" r:id="rId10"/>
    <p:sldId id="294" r:id="rId11"/>
    <p:sldId id="295" r:id="rId12"/>
    <p:sldId id="296" r:id="rId13"/>
    <p:sldId id="29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94434" autoAdjust="0"/>
  </p:normalViewPr>
  <p:slideViewPr>
    <p:cSldViewPr snapToGrid="0">
      <p:cViewPr varScale="1">
        <p:scale>
          <a:sx n="69" d="100"/>
          <a:sy n="69" d="100"/>
        </p:scale>
        <p:origin x="-143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3"/>
            <a:ext cx="7080026" cy="18288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773492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67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=""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4" y="547807"/>
            <a:ext cx="760634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695012"/>
            <a:ext cx="738401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5247728"/>
            <a:ext cx="7765322" cy="543472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18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8437"/>
            <a:ext cx="7765322" cy="3534344"/>
          </a:xfrm>
        </p:spPr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634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5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742950" y="884796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7878537" y="2928258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932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2126945"/>
            <a:ext cx="7765322" cy="251183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0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431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2"/>
            <a:ext cx="2475738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768112"/>
            <a:ext cx="2475738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768113"/>
            <a:ext cx="2475738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70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=""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818217"/>
            <a:ext cx="2504979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=""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1" y="1818217"/>
            <a:ext cx="2504979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=""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818217"/>
            <a:ext cx="2504979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572443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572442"/>
            <a:ext cx="2475738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508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3" y="609602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2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36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6312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125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58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0093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65596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4692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21003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40470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7742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68551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7474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361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1761070"/>
            <a:ext cx="7192913" cy="1828813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2" y="3763439"/>
            <a:ext cx="7192913" cy="1333494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6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76450"/>
            <a:ext cx="364263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8038" y="2076451"/>
            <a:ext cx="364263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5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=""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734509"/>
            <a:ext cx="37719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=""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68" y="1734509"/>
            <a:ext cx="37719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4511" y="1855153"/>
            <a:ext cx="3573573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4511" y="2702106"/>
            <a:ext cx="3573573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2375" y="1855155"/>
            <a:ext cx="3584687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2376" y="2702106"/>
            <a:ext cx="3584686" cy="3043533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1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73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2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6" y="609603"/>
            <a:ext cx="4808943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8" y="2673351"/>
            <a:ext cx="2780167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3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=""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50" y="609600"/>
            <a:ext cx="2688125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763704"/>
            <a:ext cx="4280924" cy="1675559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5" y="763702"/>
            <a:ext cx="2456813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5274" y="2679702"/>
            <a:ext cx="3441071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8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776532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7" y="2076450"/>
            <a:ext cx="776532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60007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12-Oct-21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8" y="6000752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6000752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973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342900" rtl="0" eaLnBrk="1" latinLnBrk="0" hangingPunct="1">
        <a:lnSpc>
          <a:spcPct val="90000"/>
        </a:lnSpc>
        <a:spcBef>
          <a:spcPct val="0"/>
        </a:spcBef>
        <a:buNone/>
        <a:defRPr sz="34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lnSpc>
          <a:spcPct val="110000"/>
        </a:lnSpc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72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575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46ADE-011D-4F36-95E3-BF7F91FF7F99}" type="datetimeFigureOut">
              <a:rPr lang="en-ID" smtClean="0"/>
              <a:t>12/10/2021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81270-D0B4-4BE2-8410-08C687A6841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388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EEB7504-2139-484E-8980-C0AD23A39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4"/>
            <a:ext cx="9144000" cy="4903305"/>
          </a:xfrm>
          <a:prstGeom prst="rect">
            <a:avLst/>
          </a:prstGeom>
          <a:effectLst>
            <a:outerShdw sx="97000" sy="97000" algn="ctr" rotWithShape="0">
              <a:srgbClr val="000000">
                <a:alpha val="33000"/>
              </a:srgbClr>
            </a:outerShdw>
            <a:softEdge rad="88900"/>
          </a:effec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C388A486-6BC8-45F8-8396-9B35935F1059}"/>
              </a:ext>
            </a:extLst>
          </p:cNvPr>
          <p:cNvSpPr txBox="1">
            <a:spLocks/>
          </p:cNvSpPr>
          <p:nvPr/>
        </p:nvSpPr>
        <p:spPr>
          <a:xfrm>
            <a:off x="-1299204" y="3137453"/>
            <a:ext cx="6159654" cy="16343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342900"/>
            <a:r>
              <a:rPr lang="en-US" sz="405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4EEDC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TMS WEB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FA7C24B6-4186-4CA0-9671-77FE7C400F8F}"/>
              </a:ext>
            </a:extLst>
          </p:cNvPr>
          <p:cNvSpPr txBox="1">
            <a:spLocks/>
          </p:cNvSpPr>
          <p:nvPr/>
        </p:nvSpPr>
        <p:spPr>
          <a:xfrm>
            <a:off x="118778" y="5310235"/>
            <a:ext cx="8420104" cy="10484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defTabSz="342900">
              <a:spcAft>
                <a:spcPts val="450"/>
              </a:spcAft>
              <a:buClr>
                <a:srgbClr val="F4EEDC"/>
              </a:buClr>
            </a:pPr>
            <a:r>
              <a:rPr lang="en-US" sz="28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Warehouse </a:t>
            </a:r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– </a:t>
            </a:r>
            <a:r>
              <a:rPr lang="en-US" sz="28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 </a:t>
            </a:r>
            <a:r>
              <a:rPr lang="en-US" sz="2800" dirty="0" smtClean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Customer Price </a:t>
            </a:r>
            <a:r>
              <a:rPr lang="en-US" sz="28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2060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Goudy Old Style"/>
              </a:rPr>
              <a:t>Module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889144B-1512-4DE5-B513-40A66891F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43" y="106019"/>
            <a:ext cx="1509988" cy="9282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C7791F2-96C8-4890-BBDF-F1CC980BB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8" y="6490021"/>
            <a:ext cx="4598340" cy="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Customer Price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369706" y="565231"/>
            <a:ext cx="8691771" cy="15487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Create 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Page (Save &amp; Post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Proccess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)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Jika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sesuai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buton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save,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maka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muncul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notifikasi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bahwa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jika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save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maka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otomatis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ter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POST.</a:t>
            </a:r>
          </a:p>
          <a:p>
            <a:pPr marL="342900" indent="-342900" defTabSz="685800">
              <a:buAutoNum type="arabicPeriod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yes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POST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52" y="1935610"/>
            <a:ext cx="8302640" cy="3806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07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Customer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Price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369706" y="565231"/>
            <a:ext cx="8691771" cy="15487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Button action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View :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melihat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detail customer price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Edit: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mengubah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customer price (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Perintah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hampir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sam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dengan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create)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POST/UNPOST :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merubah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status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menjadi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POST/UNPOST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Void/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Unvoid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merubah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status VOID/UNPOID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Log: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melihat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log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aktifitas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user.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5" y="2113963"/>
            <a:ext cx="8297035" cy="3815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Customer Price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369706" y="565231"/>
            <a:ext cx="8691771" cy="15487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Button action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View :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melihat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detail customer price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Edit: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mengubah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customer price (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Perintah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hampir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sam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dengan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proses create)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POST/UNPOST :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merubah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status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menjadi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POST/UNPOST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Void/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Unvoid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: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merubah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status VOID/UNPOID</a:t>
            </a:r>
          </a:p>
          <a:p>
            <a:pPr marL="342900" indent="-342900" defTabSz="685800">
              <a:buAutoNum type="arabicPeriod"/>
            </a:pP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Log: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melihat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log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aktifitas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user.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5" y="2113963"/>
            <a:ext cx="8297035" cy="3815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57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71" y="6203935"/>
            <a:ext cx="1028434" cy="654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988484B-0589-4C62-A0C4-3BF0E0875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5268"/>
            <a:ext cx="9144000" cy="387596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8A717510-01D4-4FE6-BB4E-4A60D9E2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Customer Price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521804" y="130319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entury Gothic" panose="020B0502020202020204" pitchFamily="34" charset="0"/>
              </a:rPr>
              <a:t>Login Page</a:t>
            </a:r>
            <a:endParaRPr lang="en-ID" sz="24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E567A41-548B-4948-83C4-49301CADE7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3" y="6496273"/>
            <a:ext cx="4598340" cy="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4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05" y="612863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Portal Page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A267303-2259-4FBF-9C50-38F412918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750"/>
            <a:ext cx="9144000" cy="4437575"/>
          </a:xfrm>
          <a:prstGeom prst="rect">
            <a:avLst/>
          </a:prstGeom>
          <a:effectLst/>
        </p:spPr>
      </p:pic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Customer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Price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E908701-E9B5-4CE7-B800-C8D330C20C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3" y="6559059"/>
            <a:ext cx="4598340" cy="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13" y="6209487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4506136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8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Dashboard</a:t>
            </a:r>
            <a:endParaRPr lang="en-ID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93663"/>
            <a:ext cx="7886700" cy="99377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Customer Price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2B04540-175C-4B28-85A1-551FBFA26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9" y="6620379"/>
            <a:ext cx="4598340" cy="15622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90867" y="1223246"/>
            <a:ext cx="7578646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defTabSz="685800">
              <a:buAutoNum type="arabicPeriod"/>
            </a:pPr>
            <a:r>
              <a:rPr lang="en-ID" sz="18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ID" sz="18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[Warehouse] </a:t>
            </a:r>
            <a:r>
              <a:rPr lang="en-ID" sz="18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menu</a:t>
            </a:r>
          </a:p>
          <a:p>
            <a:pPr marL="342900" indent="-342900" defTabSz="685800">
              <a:buAutoNum type="arabicPeriod"/>
            </a:pPr>
            <a:r>
              <a:rPr lang="en-ID" sz="18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ID" sz="18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[Customer Price] </a:t>
            </a:r>
            <a:r>
              <a:rPr lang="en-ID" sz="18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menu</a:t>
            </a:r>
            <a:endParaRPr lang="en-ID" sz="18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65" y="2217417"/>
            <a:ext cx="830517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708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Customer Price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369706" y="565231"/>
            <a:ext cx="8691771" cy="15487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Create 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Page (Customer select)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Tekan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Enter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memunculkan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Customer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 startAt="2"/>
            </a:pP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costumer yang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di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pilih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.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30" y="1755501"/>
            <a:ext cx="7150058" cy="3288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77" y="3089304"/>
            <a:ext cx="5920377" cy="272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51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Customer Price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369706" y="565231"/>
            <a:ext cx="8691771" cy="15487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Create 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Page (Multi selected item)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Lalu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muncul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popup item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sesuai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customer yang di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pilih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menu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sebelumnya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 startAt="2"/>
            </a:pP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untuk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menandai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(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bisa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multi select).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51" y="1755501"/>
            <a:ext cx="6757971" cy="311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61" y="2715491"/>
            <a:ext cx="7075896" cy="3248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76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Customer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Price 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369706" y="565231"/>
            <a:ext cx="8691771" cy="15487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Create 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Page (Delete item)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Setalah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memilih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button add item.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 startAt="2"/>
            </a:pP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Item yang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sudah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di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pilih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muncul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ID" sz="1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di create page.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isi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new price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masing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ID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masing</a:t>
            </a:r>
            <a:r>
              <a:rPr lang="en-ID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item.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399" y="1755501"/>
            <a:ext cx="7564292" cy="346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6" y="3034145"/>
            <a:ext cx="6251190" cy="2874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88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Customer Price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369706" y="565231"/>
            <a:ext cx="8691771" cy="15487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Create 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Page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Jika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ingin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menghapus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item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tabel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create page,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silahkan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pilih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dengan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cara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pada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item.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buton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delete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51" y="1755501"/>
            <a:ext cx="5379331" cy="2469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373" y="3467919"/>
            <a:ext cx="5656846" cy="258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67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5000"/>
                <a:lumOff val="9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0AAF41E-4B2B-4750-BC6C-D8839E1B8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53" y="6130722"/>
            <a:ext cx="897238" cy="729368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452230" y="761329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2400" dirty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 </a:t>
            </a:r>
            <a:endParaRPr lang="en-ID" sz="2400" dirty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itle 7">
            <a:extLst>
              <a:ext uri="{FF2B5EF4-FFF2-40B4-BE49-F238E27FC236}">
                <a16:creationId xmlns="" xmlns:a16="http://schemas.microsoft.com/office/drawing/2014/main" id="{B1363560-F86F-4FF5-B1C4-8A7F8ABE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53" y="-94160"/>
            <a:ext cx="7886700" cy="99417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TMS Web Display –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Customer Price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Palatino Linotype" panose="02040502050505030304" pitchFamily="18" charset="0"/>
              </a:rPr>
              <a:t>Module</a:t>
            </a:r>
            <a:endParaRPr lang="en-ID" sz="2400" dirty="0">
              <a:solidFill>
                <a:schemeClr val="accent5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F3C4D21-757F-4313-AB27-4FA18B5638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" y="6461355"/>
            <a:ext cx="4598340" cy="156224"/>
          </a:xfrm>
          <a:prstGeom prst="rect">
            <a:avLst/>
          </a:prstGeom>
        </p:spPr>
      </p:pic>
      <p:sp>
        <p:nvSpPr>
          <p:cNvPr id="11" name="Title 7">
            <a:extLst>
              <a:ext uri="{FF2B5EF4-FFF2-40B4-BE49-F238E27FC236}">
                <a16:creationId xmlns="" xmlns:a16="http://schemas.microsoft.com/office/drawing/2014/main" id="{6B9AE513-9B12-423A-812F-9F787769FE4C}"/>
              </a:ext>
            </a:extLst>
          </p:cNvPr>
          <p:cNvSpPr txBox="1">
            <a:spLocks/>
          </p:cNvSpPr>
          <p:nvPr/>
        </p:nvSpPr>
        <p:spPr>
          <a:xfrm>
            <a:off x="369706" y="565231"/>
            <a:ext cx="8691771" cy="154873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Create 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Page (Add item)</a:t>
            </a:r>
            <a:endParaRPr lang="en-US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  <a:p>
            <a:pPr marL="342900" indent="-342900" defTabSz="685800">
              <a:buAutoNum type="arabicPeriod"/>
            </a:pP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Jika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ingin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menambah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item,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klik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buton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add item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maka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akan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muncul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popup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seperti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printah</a:t>
            </a:r>
            <a:r>
              <a:rPr lang="en-US" sz="1400" dirty="0" smtClean="0">
                <a:solidFill>
                  <a:prstClr val="black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  <a:latin typeface="Century Gothic" panose="020B0502020202020204" pitchFamily="34" charset="0"/>
              </a:rPr>
              <a:t>sebeumnya</a:t>
            </a:r>
            <a:endParaRPr lang="en-ID" sz="1400" dirty="0" smtClean="0">
              <a:solidFill>
                <a:prstClr val="black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6" y="1796327"/>
            <a:ext cx="8572054" cy="394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63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HREE.pptx" id="{E781C72B-3D65-4B8D-9071-33B66AF0EF30}" vid="{3A5A58F2-9BE1-435C-B12D-88FD9BF70179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357</Words>
  <Application>Microsoft Office PowerPoint</Application>
  <PresentationFormat>On-screen Show (4:3)</PresentationFormat>
  <Paragraphs>54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SlateVTI</vt:lpstr>
      <vt:lpstr>Office Theme</vt:lpstr>
      <vt:lpstr>PowerPoint Presentation</vt:lpstr>
      <vt:lpstr>TMS Web Display – Customer Price Module</vt:lpstr>
      <vt:lpstr>TMS Web Display – Customer Price Module</vt:lpstr>
      <vt:lpstr>TMS Web Display – Customer Price Module</vt:lpstr>
      <vt:lpstr>TMS Web Display – Customer Price Module</vt:lpstr>
      <vt:lpstr>TMS Web Display – Customer Price Module</vt:lpstr>
      <vt:lpstr>TMS Web Display – Customer Price Module</vt:lpstr>
      <vt:lpstr>TMS Web Display – Customer Price Module</vt:lpstr>
      <vt:lpstr>TMS Web Display – Customer Price Module</vt:lpstr>
      <vt:lpstr>TMS Web Display – Customer Price Module</vt:lpstr>
      <vt:lpstr>TMS Web Display – Customer Price Module</vt:lpstr>
      <vt:lpstr>TMS Web Display – Customer Price Module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Aldi</dc:creator>
  <cp:lastModifiedBy>Windows User</cp:lastModifiedBy>
  <cp:revision>213</cp:revision>
  <dcterms:created xsi:type="dcterms:W3CDTF">2020-11-19T02:54:30Z</dcterms:created>
  <dcterms:modified xsi:type="dcterms:W3CDTF">2021-10-12T03:33:38Z</dcterms:modified>
</cp:coreProperties>
</file>